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654" y="66"/>
      </p:cViewPr>
      <p:guideLst/>
    </p:cSldViewPr>
  </p:slideViewPr>
  <p:outlineViewPr>
    <p:cViewPr>
      <p:scale>
        <a:sx n="33" d="100"/>
        <a:sy n="33" d="100"/>
      </p:scale>
      <p:origin x="0" y="-279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13.03.2025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228600" indent="457200" algn="just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Nedir?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Tanımı ve Tarihçesi</a:t>
            </a:r>
          </a:p>
          <a:p>
            <a:pPr marL="22860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belirli bir kesimine bilgi aktaran, genellikle tek yönlü iletişim sağlayan medya araçlarını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eder. Yazının bulunmasından önce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mağara resimleri ve haber taşıyan ulaklar kullanılmış, yazının icadıyla birlikte ilk yazılı medya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çıkmıştır.</a:t>
            </a:r>
          </a:p>
          <a:p>
            <a:pPr marL="0" indent="457200" algn="just">
              <a:lnSpc>
                <a:spcPct val="160000"/>
              </a:lnSpc>
              <a:buNone/>
            </a:pP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 Araçları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basılı ve görsel-işitsel araçları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kapsar. Bunlar: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yüzyılda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çıkmış,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yüzyılda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kurumsallaşarak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toplama ve yayma süreçlerini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geliştirmiştir.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1920’lerde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başlayan radyo yayıncılığı, hı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zlı haber yayma ve propaganda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amacıyla kullanılmıştır.</a:t>
            </a:r>
          </a:p>
        </p:txBody>
      </p:sp>
    </p:spTree>
    <p:extLst>
      <p:ext uri="{BB962C8B-B14F-4D97-AF65-F5344CB8AC3E}">
        <p14:creationId xmlns:p14="http://schemas.microsoft.com/office/powerpoint/2010/main" val="47196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685800" lvl="1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1895’te </a:t>
            </a:r>
            <a:r>
              <a:rPr lang="tr-TR" sz="36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Lumiere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Kardeşler </a:t>
            </a:r>
            <a:r>
              <a:rPr lang="tr-TR" sz="3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sinematografın</a:t>
            </a:r>
            <a:r>
              <a:rPr lang="tr-TR" sz="3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icadıyla</a:t>
            </a:r>
            <a:r>
              <a:rPr lang="tr-TR" sz="3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başlamış, özellikle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propaganda aracı </a:t>
            </a:r>
            <a:r>
              <a:rPr lang="tr-TR" sz="3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kullanılmıştır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lvl="1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1920’lerde İngiltere’de BBC </a:t>
            </a:r>
            <a:r>
              <a:rPr lang="tr-TR" sz="3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başlamış,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eğlence hem de haber verme işlevi </a:t>
            </a:r>
            <a:r>
              <a:rPr lang="tr-TR" sz="3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görerek kitleler üzerinde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etki </a:t>
            </a:r>
            <a:r>
              <a:rPr lang="tr-TR" sz="3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yaratmıştır.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Medyanın Propaganda Amaçlı Kullanımı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 ve radyo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savaş dönemlerinde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ideolojik propaganda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kullanılmıştır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Naziler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ve radyoyu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propaganda aracı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kullanarak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halkı yönlendirmiştir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Hollywood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ABD’nin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 gücünü vurgulamak için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 endüstrisini kullanmıştır.</a:t>
            </a:r>
          </a:p>
        </p:txBody>
      </p:sp>
    </p:spTree>
    <p:extLst>
      <p:ext uri="{BB962C8B-B14F-4D97-AF65-F5344CB8AC3E}">
        <p14:creationId xmlns:p14="http://schemas.microsoft.com/office/powerpoint/2010/main" val="3108006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Medyanın Avantajları ve Eleştirileri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Avantajlar: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 ve geniş kitlelere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ulaşır.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Bilgiyi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düzenli ve güvenilir kaynaklardan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Resmî kaynaklardan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onaylanmış içerikler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</a:p>
        </p:txBody>
      </p:sp>
    </p:spTree>
    <p:extLst>
      <p:ext uri="{BB962C8B-B14F-4D97-AF65-F5344CB8AC3E}">
        <p14:creationId xmlns:p14="http://schemas.microsoft.com/office/powerpoint/2010/main" val="4213634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Eleştiriler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indent="-571500" algn="just">
              <a:lnSpc>
                <a:spcPct val="150000"/>
              </a:lnSpc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yönlü iletişim: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İzleyici veya okuyucu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 dönüş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yapamaz.</a:t>
            </a:r>
          </a:p>
          <a:p>
            <a:pPr marL="800100" indent="-571500" algn="just">
              <a:lnSpc>
                <a:spcPct val="150000"/>
              </a:lnSpc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Manipülasyon riski: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Sansür ve ideolojik yönlendirme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olabilir.</a:t>
            </a:r>
          </a:p>
          <a:p>
            <a:pPr marL="800100" indent="-571500" algn="just">
              <a:lnSpc>
                <a:spcPct val="150000"/>
              </a:lnSpc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 odaklı hale gelme: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Postman’a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televizyon, bilgi yerine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eğlenceyi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 çıkarmaktadır.</a:t>
            </a:r>
          </a:p>
        </p:txBody>
      </p:sp>
    </p:spTree>
    <p:extLst>
      <p:ext uri="{BB962C8B-B14F-4D97-AF65-F5344CB8AC3E}">
        <p14:creationId xmlns:p14="http://schemas.microsoft.com/office/powerpoint/2010/main" val="1340718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 ve Yeni Medya Arasındaki Farklar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merkeziyetçidir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yönlüdür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yeni medya ise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katılımcıdır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etkileşimlidir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editöryal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sürece tabi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iken, yeni medya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tarafından üretilen içeriklere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sahiptir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kontrollü ve düzenlenmiş içerik sunarken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yeni medya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 ve özgür içerik akışı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7202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6.Geleneksel </a:t>
            </a:r>
            <a:r>
              <a:rPr lang="tr-TR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İşlevleri </a:t>
            </a:r>
            <a:endParaRPr lang="tr-TR" sz="4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6.1</a:t>
            </a:r>
            <a:r>
              <a:rPr lang="tr-TR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Kamuoyu Oluşturma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toplumda inanç, tutum ve kanaatlerin yayılmasına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aracılık eder. Haberler,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köşe yazıları ve televizyon programları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aracılığıyla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halkın düşüncelerini 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yönlendirir ve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toplumsal kanaatlerin 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şekillenmesine yardımcı olur.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4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280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Gündem Belirleme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konuların önemli olduğunu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belirleyerek halkın dikkatini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meselelere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yönlendirir.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Siyasi güçler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medya aracılığıyla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olayları ön plana çıkararak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oluşturabilir.</a:t>
            </a:r>
          </a:p>
        </p:txBody>
      </p:sp>
    </p:spTree>
    <p:extLst>
      <p:ext uri="{BB962C8B-B14F-4D97-AF65-F5344CB8AC3E}">
        <p14:creationId xmlns:p14="http://schemas.microsoft.com/office/powerpoint/2010/main" val="3208777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Kamusal Sorunlara Dikkat Çekme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halkın ilgisini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toplumsal ve siyasi meselelere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çeker. Gazeteler ve televizyonlar,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güncel olayları halka duyurarak bilinçlenmelerine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 sağlar.</a:t>
            </a:r>
          </a:p>
        </p:txBody>
      </p:sp>
    </p:spTree>
    <p:extLst>
      <p:ext uri="{BB962C8B-B14F-4D97-AF65-F5344CB8AC3E}">
        <p14:creationId xmlns:p14="http://schemas.microsoft.com/office/powerpoint/2010/main" val="2560153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Enformasyon ve Bilgilendirme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Günlük haberler, belgeseller ve tartışma programları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toplum bireyleri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bilgiye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erişir. Bu süreç,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bireylerin bilinçlenmesine ve doğru kararlar vermesine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yardımcı olur.</a:t>
            </a:r>
          </a:p>
        </p:txBody>
      </p:sp>
    </p:spTree>
    <p:extLst>
      <p:ext uri="{BB962C8B-B14F-4D97-AF65-F5344CB8AC3E}">
        <p14:creationId xmlns:p14="http://schemas.microsoft.com/office/powerpoint/2010/main" val="3099311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Eleştirel Düşünmeyi Teşvik Etme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rasyonel düşünmesini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Eleştirel haberler ve analizler,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bireylerin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olaylara farklı açılardan bakmasına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olanak tanır.</a:t>
            </a:r>
          </a:p>
        </p:txBody>
      </p:sp>
    </p:spTree>
    <p:extLst>
      <p:ext uri="{BB962C8B-B14F-4D97-AF65-F5344CB8AC3E}">
        <p14:creationId xmlns:p14="http://schemas.microsoft.com/office/powerpoint/2010/main" val="327282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6.6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Güç ve Sermaye İlişkisi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çoğunlukla bü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 sermaye grupları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yönetilir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siyasi güçlerin etkisi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altındadır. Bu durum,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haberlerin tarafsızlığını sorgulamaya açık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getirir.</a:t>
            </a:r>
          </a:p>
        </p:txBody>
      </p:sp>
    </p:spTree>
    <p:extLst>
      <p:ext uri="{BB962C8B-B14F-4D97-AF65-F5344CB8AC3E}">
        <p14:creationId xmlns:p14="http://schemas.microsoft.com/office/powerpoint/2010/main" val="2683477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7.Geleneksel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Medyadan Yeni Medyaya Geçiş </a:t>
            </a:r>
            <a:endParaRPr lang="tr-TR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Dijitalleşmenin Etkisi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1970'lerden itibaren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gelişen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teknolojisi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iletişim ve medya alanında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köklü değişiklikler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getirmiştir.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1990’larda Web 1.0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başlayan süreç,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2.0 ile etkileşimli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ve dijital haberleşme platformları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hayatımıza girmiştir.</a:t>
            </a:r>
          </a:p>
        </p:txBody>
      </p:sp>
    </p:spTree>
    <p:extLst>
      <p:ext uri="{BB962C8B-B14F-4D97-AF65-F5344CB8AC3E}">
        <p14:creationId xmlns:p14="http://schemas.microsoft.com/office/powerpoint/2010/main" val="1830854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Medyanın Uyumu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Artan internet kullanımı karşısında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organları (TV, gazete, radyo)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dijitalleşmeye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yönelmiştir.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hesapları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açarak toplumu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hızlı bilgilendirme yöntemleri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geliştirmiş,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platformlara uyum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sağlamışlardır.</a:t>
            </a:r>
          </a:p>
        </p:txBody>
      </p:sp>
    </p:spTree>
    <p:extLst>
      <p:ext uri="{BB962C8B-B14F-4D97-AF65-F5344CB8AC3E}">
        <p14:creationId xmlns:p14="http://schemas.microsoft.com/office/powerpoint/2010/main" val="2193165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Yurttaş Gazeteciliğinin Güçlenmesi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medya, bireylerin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üretip paylaşmasına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 tanımış, her bireyi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potansiyel bir gazeteci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haline getirmiştir. Artık herkes,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olayları anında paylaşarak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sürecine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katılım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sağlayabilmektedir.</a:t>
            </a:r>
          </a:p>
        </p:txBody>
      </p:sp>
    </p:spTree>
    <p:extLst>
      <p:ext uri="{BB962C8B-B14F-4D97-AF65-F5344CB8AC3E}">
        <p14:creationId xmlns:p14="http://schemas.microsoft.com/office/powerpoint/2010/main" val="2158911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Alternatif Medyanın Yükselişi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geleneksel medyada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bulamayan grupların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kendilerini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etmesine olanak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tanımıştır. Alternatif medya,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sayesinde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bağımsız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yayıncılık anlayışı benimseyerek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kitlelere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ulaşabilmektedir.</a:t>
            </a:r>
          </a:p>
        </p:txBody>
      </p:sp>
    </p:spTree>
    <p:extLst>
      <p:ext uri="{BB962C8B-B14F-4D97-AF65-F5344CB8AC3E}">
        <p14:creationId xmlns:p14="http://schemas.microsoft.com/office/powerpoint/2010/main" val="1032126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8.Geleneksel </a:t>
            </a:r>
            <a:r>
              <a:rPr lang="tr-TR" sz="4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ve Yeni Medya Arasındaki Farklar </a:t>
            </a:r>
            <a:endParaRPr lang="tr-TR" sz="4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8.1</a:t>
            </a:r>
            <a:r>
              <a:rPr lang="tr-TR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Hızlılık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ve mobil teknolojiler 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ve bilgilere anında ulaşma 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imkanı sunar. Geleneksel medyada ise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gün sonra bilgi 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verebilir, </a:t>
            </a:r>
            <a:r>
              <a:rPr lang="tr-T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ve radyo belirli saatlerde haber yayını </a:t>
            </a:r>
            <a:r>
              <a:rPr lang="tr-TR" sz="4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yapar.</a:t>
            </a:r>
          </a:p>
        </p:txBody>
      </p:sp>
    </p:spTree>
    <p:extLst>
      <p:ext uri="{BB962C8B-B14F-4D97-AF65-F5344CB8AC3E}">
        <p14:creationId xmlns:p14="http://schemas.microsoft.com/office/powerpoint/2010/main" val="1817542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8.2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Güvenilirlik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editöryal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süreçlerden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geçtiği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güvenilir kabul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edilir. Yeni medya 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dezenformasyona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açıktır;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bilgiler doğrulama olmadan </a:t>
            </a:r>
            <a:r>
              <a:rPr lang="tr-TR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yayılabilir.</a:t>
            </a:r>
          </a:p>
        </p:txBody>
      </p:sp>
    </p:spTree>
    <p:extLst>
      <p:ext uri="{BB962C8B-B14F-4D97-AF65-F5344CB8AC3E}">
        <p14:creationId xmlns:p14="http://schemas.microsoft.com/office/powerpoint/2010/main" val="2964565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8.3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Etkileşim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kullanıcıların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içeriklere yorum yapabilmesini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katkı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sunabilmesini sağlar. Geleneksel medya 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yönlü bilgi akışına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sahiptir, izleyici veya okuyucunun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etkileşimde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bulunması </a:t>
            </a:r>
            <a:r>
              <a:rPr lang="tr-TR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mümkün değildir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1672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Ekonomik Kaygılar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şirketler tarafından </a:t>
            </a:r>
            <a:r>
              <a:rPr lang="tr-TR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edilir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gelirlerine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bağımlıdır. Yeni medya 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bireylerin kendi içeriklerini üretmelerine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imkan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tanır ve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maliyetlidir.</a:t>
            </a:r>
          </a:p>
        </p:txBody>
      </p:sp>
    </p:spTree>
    <p:extLst>
      <p:ext uri="{BB962C8B-B14F-4D97-AF65-F5344CB8AC3E}">
        <p14:creationId xmlns:p14="http://schemas.microsoft.com/office/powerpoint/2010/main" val="1608370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8.5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Profesyonellik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gazeteciler, editörler ve uzmanlar </a:t>
            </a:r>
            <a:r>
              <a:rPr lang="tr-TR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üretir. Yeni medyada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herkes içerik üretebilir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ancak bu durum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kirliliği ve disiplinsiz yayınlara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açabilir.</a:t>
            </a:r>
          </a:p>
        </p:txBody>
      </p:sp>
    </p:spTree>
    <p:extLst>
      <p:ext uri="{BB962C8B-B14F-4D97-AF65-F5344CB8AC3E}">
        <p14:creationId xmlns:p14="http://schemas.microsoft.com/office/powerpoint/2010/main" val="384126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8.6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Hiyerarşi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hiyerarşik bir yapı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vardır;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içeriklerin doğruluğu ve sunumu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kurallar çerçevesinde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düzenlenir. Yeni medyada 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herkes eşit haklara sahiptir ve bilgi paylaşımı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özgürdür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14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8.7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Güncelleme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içeri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klerin anında düzenlenmesine ve silinmesine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imkan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tanır. Geleneksel medyada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yanlış bilgileri düzeltmek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 alır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toplumsal etkisi daha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olabilir.</a:t>
            </a:r>
          </a:p>
        </p:txBody>
      </p:sp>
    </p:spTree>
    <p:extLst>
      <p:ext uri="{BB962C8B-B14F-4D97-AF65-F5344CB8AC3E}">
        <p14:creationId xmlns:p14="http://schemas.microsoft.com/office/powerpoint/2010/main" val="2809532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8.8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Zamansallık</a:t>
            </a:r>
            <a:endParaRPr lang="tr-TR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medyada kullanıcılar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istedikleri 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paylaşabilir veya tüketebilir.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Geleneksel medyada ise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saatlerde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bültenleri izlenmeli ya da gazeteler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alınmalıdır.</a:t>
            </a:r>
          </a:p>
        </p:txBody>
      </p:sp>
    </p:spTree>
    <p:extLst>
      <p:ext uri="{BB962C8B-B14F-4D97-AF65-F5344CB8AC3E}">
        <p14:creationId xmlns:p14="http://schemas.microsoft.com/office/powerpoint/2010/main" val="2651418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Çoklu Enformasyon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sınırsız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bilgiye erişim sağlar ancak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doğruluk sorunu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vardır. Geleneksel medya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kısıtlı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sunar, ancak genellikle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güvenilirdir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2507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Değişimin Habercisi: Yeni Medya </a:t>
            </a:r>
            <a:endParaRPr lang="tr-TR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ve Kamusal Alanın Yeniden İnşası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bireylerin düşünce tarzlarını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değiştirerek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kamusal alanların oluşmasını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sağlamıştır. İnternet üzerinden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topluluklar kurma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müzakereler yapma ve çevrimiçi toplantılar düzenleme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imkanı sunar.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11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Çalışma ve Yaşam Tarzındaki Değişimler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sayesinde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uzaktan çalışma imkanları artmış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bireyler kendi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kamusal alanlarını oluşturarak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medyadan bağımsız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bilgiye ulaşabilir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 Ancak bu durum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bireyselliği artırarak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yalnızlaşmayı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beraberinde getirmiştir.</a:t>
            </a:r>
          </a:p>
        </p:txBody>
      </p:sp>
    </p:spTree>
    <p:extLst>
      <p:ext uri="{BB962C8B-B14F-4D97-AF65-F5344CB8AC3E}">
        <p14:creationId xmlns:p14="http://schemas.microsoft.com/office/powerpoint/2010/main" val="2253677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Yeni Medya ve Siyaset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akışı tek yönlü olmaktan çıkıp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hale gelmiştir. Geleneksel medyada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politikacılar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konuşur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halk sadece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dinlerdi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Ancak sosyal medya sayesinde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 siyasetçilere doğrudan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sorular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sorabilir,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eleştirilerini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dile getirebilir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 Bu durum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demokratik süreçleri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güçlendirmiştir.</a:t>
            </a:r>
          </a:p>
        </p:txBody>
      </p:sp>
    </p:spTree>
    <p:extLst>
      <p:ext uri="{BB962C8B-B14F-4D97-AF65-F5344CB8AC3E}">
        <p14:creationId xmlns:p14="http://schemas.microsoft.com/office/powerpoint/2010/main" val="3455855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Yeni Medyanın Sosyolojik Etkileri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medya, bireylerin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 içi yaşantılarını ve tecrübelerini daha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görünür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getirmiştir. İnsanların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ortamdaki ilişkileri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güçlenirken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yüz yüze bireysel ilişkilerde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zayıflamalar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gözlemlenmiştir.</a:t>
            </a:r>
          </a:p>
        </p:txBody>
      </p:sp>
    </p:spTree>
    <p:extLst>
      <p:ext uri="{BB962C8B-B14F-4D97-AF65-F5344CB8AC3E}">
        <p14:creationId xmlns:p14="http://schemas.microsoft.com/office/powerpoint/2010/main" val="3454587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Hafta Geleneksel ve Yeni Medya test soruları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Aşağıdakilerden hangisi geleneksel medya araçlarından biri değildir?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Televizyon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Gazete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Radyo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endParaRPr lang="tr-T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Sinema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84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Yeni medya ile ilgili aşağıdaki ifadelerden hangisi doğrudur?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Bilgiye erişim yavaştır ve belirli bir zaman diliminde gerçekleşir.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İçerik üretimi sadece profesyonel gazetecilere aittir.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Kullanıcılar içerik oluşturabilir ve paylaşabilir.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Tek yönlü iletişim sağlanır.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Denetim mekanizmaları geleneksel medyaya kıyasla daha sıkıdır.</a:t>
            </a:r>
          </a:p>
        </p:txBody>
      </p:sp>
    </p:spTree>
    <p:extLst>
      <p:ext uri="{BB962C8B-B14F-4D97-AF65-F5344CB8AC3E}">
        <p14:creationId xmlns:p14="http://schemas.microsoft.com/office/powerpoint/2010/main" val="353715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Aşağıdakilerden hangisi geleneksel medya ile yeni medya arasındaki farklardan biri değildir?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Geleneksel medya tek yönlüdür, yeni medya çift yönlü etkileşim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Geleneksel medya daha güvenilirdir, yeni medya dezenformasyona açıktır.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Yeni medya içeriklerini yalnızca devlet kurumları oluşturabilir.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Yeni medya içeriği anlık güncellenebilir, geleneksel medya ise sabittir.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Yeni medya sosyal etkileşimi artırırken bireyselleşmeyi de beraberinde getirmiştir.</a:t>
            </a:r>
          </a:p>
        </p:txBody>
      </p:sp>
    </p:spTree>
    <p:extLst>
      <p:ext uri="{BB962C8B-B14F-4D97-AF65-F5344CB8AC3E}">
        <p14:creationId xmlns:p14="http://schemas.microsoft.com/office/powerpoint/2010/main" val="33789939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"Yeni medya sayesinde bireyler, olaylara dair anlık paylaşımlar yaparak bilgi akışını hızlandırmaktadır." Bu durum aşağıdaki hangi kavramla en iyi açıklanabilir?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Etkileşim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Manipülasyon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Gündem belirleme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Hiyerarşi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Profesyonellik</a:t>
            </a:r>
          </a:p>
        </p:txBody>
      </p:sp>
    </p:spTree>
    <p:extLst>
      <p:ext uri="{BB962C8B-B14F-4D97-AF65-F5344CB8AC3E}">
        <p14:creationId xmlns:p14="http://schemas.microsoft.com/office/powerpoint/2010/main" val="71719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Aşağıdakilerden hangisi yeni medyanın avantajlarından biridir?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Bilgiye hızlı erişim sağlanması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Yalnızca devlet denetiminde olması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İçeriklerin belirli saatlerde yayınlanması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Bilginin doğruluğunun kesin olması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Sadece büyük medya kuruluşları tarafından kontrol edilmesi</a:t>
            </a:r>
          </a:p>
        </p:txBody>
      </p:sp>
    </p:spTree>
    <p:extLst>
      <p:ext uri="{BB962C8B-B14F-4D97-AF65-F5344CB8AC3E}">
        <p14:creationId xmlns:p14="http://schemas.microsoft.com/office/powerpoint/2010/main" val="319766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Geleneksel medya için aşağıdaki ifadelerden hangisi doğrudur?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Kullanıcıların aktif katılımı mümkündür.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İnteraktif bir yapıya sahiptir.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Geri bildirim süreci anlık gerçekleşir.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Genellikle tek yönlü iletişim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Tamamen bağımsızdır ve hiçbir sermaye gücüne bağlı değildir.</a:t>
            </a:r>
          </a:p>
        </p:txBody>
      </p:sp>
    </p:spTree>
    <p:extLst>
      <p:ext uri="{BB962C8B-B14F-4D97-AF65-F5344CB8AC3E}">
        <p14:creationId xmlns:p14="http://schemas.microsoft.com/office/powerpoint/2010/main" val="2768533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Alternatif medya kavramı aşağıdakilerden hangisiyle ilişkilidir?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Büyük medya kuruluşları tarafından finanse edilmesi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Devletin kontrolü altında olması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Geleneksel medyada yer bulamayan grupların ifade alanı bulması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Reklam gelirlerine bağımlı olması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Yalnızca profesyonel gazeteciler tarafından kullanılması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980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Aşağıdakilerden hangisi yeni medyanın sunduğu fırsatlardan biri değildir?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Kullanıcıların içerik üretme özgürlüğü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Bilginin anlık güncellenebilmesi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Haberlerin devlet onayı olmadan yayımlanması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Kitle iletişim araçlarının tamamen ortadan kalkması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Sosyal medya platformlarının yaygınlaşması</a:t>
            </a:r>
          </a:p>
        </p:txBody>
      </p:sp>
    </p:spTree>
    <p:extLst>
      <p:ext uri="{BB962C8B-B14F-4D97-AF65-F5344CB8AC3E}">
        <p14:creationId xmlns:p14="http://schemas.microsoft.com/office/powerpoint/2010/main" val="21744461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Yeni medya ile geleneksel medya arasındaki en büyük farklardan biri aşağıdakilerden hangisidir?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Geleneksel medya hiyerarşik bir yapıya sahiptir, yeni medya ise daha eşitlikçidir.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Yeni medya yalnızca devlet kontrolünde yayın yapar.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Geleneksel medya sosyal medya platformlarını kapsar.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Yeni medya içeriği güncellenemezken, geleneksel medya güncellenebilir.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Geleneksel medya ekonomik kaygılar taşımaz.</a:t>
            </a:r>
          </a:p>
        </p:txBody>
      </p:sp>
    </p:spTree>
    <p:extLst>
      <p:ext uri="{BB962C8B-B14F-4D97-AF65-F5344CB8AC3E}">
        <p14:creationId xmlns:p14="http://schemas.microsoft.com/office/powerpoint/2010/main" val="1940267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Yeni medya ile ilgili aşağıdaki ifadelerden hangisi yanlıştır?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Kullanıcılar hem içerik üreticisi hem de tüketici olabilir.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Sosyal medya, yurttaş gazeteciliğini güçlendirmiştir.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Bilgi akışı hiyerarşik bir yapıya sahiptir ve yalnızca büyük medya kuruluşları tarafından kontrol edilir.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Alternatif medya, yeni medya sayesinde daha bağımsız hale gelmiştir.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Dijitalleşme, geleneksel medya kuruluşlarını da etkilemiş ve değişime zorlamıştır.</a:t>
            </a:r>
          </a:p>
        </p:txBody>
      </p:sp>
    </p:spTree>
    <p:extLst>
      <p:ext uri="{BB962C8B-B14F-4D97-AF65-F5344CB8AC3E}">
        <p14:creationId xmlns:p14="http://schemas.microsoft.com/office/powerpoint/2010/main" val="3691477286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2076</TotalTime>
  <Words>1614</Words>
  <Application>Microsoft Office PowerPoint</Application>
  <PresentationFormat>Geniş ekran</PresentationFormat>
  <Paragraphs>141</Paragraphs>
  <Slides>40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4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180</cp:revision>
  <dcterms:created xsi:type="dcterms:W3CDTF">2025-02-10T12:53:37Z</dcterms:created>
  <dcterms:modified xsi:type="dcterms:W3CDTF">2025-03-13T05:15:13Z</dcterms:modified>
</cp:coreProperties>
</file>